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8" r:id="rId1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3" Type="http://schemas.openxmlformats.org/officeDocument/2006/relationships/slide" Target="slides/slide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33:notes"/>
          <p:cNvSpPr/>
          <p:nvPr>
            <p:ph idx="2" type="sldImg"/>
          </p:nvPr>
        </p:nvSpPr>
        <p:spPr>
          <a:xfrm>
            <a:off x="94985" y="228600"/>
            <a:ext cx="66951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2" name="Google Shape;3852;p33:notes"/>
          <p:cNvSpPr txBox="1"/>
          <p:nvPr>
            <p:ph idx="1" type="body"/>
          </p:nvPr>
        </p:nvSpPr>
        <p:spPr>
          <a:xfrm>
            <a:off x="417512" y="3903662"/>
            <a:ext cx="61707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JISC proposal submitted summer 2011 ; project started November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Award for almost £745,000 for 445,000 scans and related access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Total project cost £1.07 million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– lead partner – jisc award is to them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OCR  = digitised content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Transcription = catalogue record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three partners participate in project board, advisory group, communications and marketing – led by CU do project management and liaison with jisc etc (PM funded as part of project)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Other players: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Axiell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Third party OCR and transcribers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Academic work packages PBL, linguistics, design &amp; computing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– home of video games – Pac Man, TombRaider – Eye</a:t>
            </a:r>
            <a:endParaRPr/>
          </a:p>
        </p:txBody>
      </p:sp>
      <p:sp>
        <p:nvSpPr>
          <p:cNvPr id="3853" name="Google Shape;3853;p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3.xml"/></Relationships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5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Connections partners</a:t>
            </a:r>
            <a:endParaRPr/>
          </a:p>
        </p:txBody>
      </p:sp>
      <p:sp>
        <p:nvSpPr>
          <p:cNvPr id="3856" name="Google Shape;3856;p589"/>
          <p:cNvSpPr/>
          <p:nvPr/>
        </p:nvSpPr>
        <p:spPr>
          <a:xfrm>
            <a:off x="1370012" y="992981"/>
            <a:ext cx="6716700" cy="764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jisc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589"/>
          <p:cNvSpPr/>
          <p:nvPr/>
        </p:nvSpPr>
        <p:spPr>
          <a:xfrm>
            <a:off x="1403350" y="1879997"/>
            <a:ext cx="2105100" cy="2238300"/>
          </a:xfrm>
          <a:prstGeom prst="roundRect">
            <a:avLst>
              <a:gd fmla="val 16667" name="adj"/>
            </a:avLst>
          </a:prstGeom>
          <a:solidFill>
            <a:srgbClr val="8064A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database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8" name="Google Shape;3858;p589"/>
          <p:cNvSpPr/>
          <p:nvPr/>
        </p:nvSpPr>
        <p:spPr>
          <a:xfrm>
            <a:off x="6991200" y="1918097"/>
            <a:ext cx="2152800" cy="22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Coventry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project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academic work 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fresh technology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9" name="Google Shape;3859;p589"/>
          <p:cNvSpPr/>
          <p:nvPr/>
        </p:nvSpPr>
        <p:spPr>
          <a:xfrm>
            <a:off x="6032500" y="1918097"/>
            <a:ext cx="2054100" cy="223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National 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scanning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OCR &amp;  </a:t>
            </a:r>
            <a:b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transcription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